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7335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 txBox="1"/>
          <p:nvPr/>
        </p:nvSpPr>
        <p:spPr>
          <a:xfrm>
            <a:off x="0" y="0"/>
            <a:ext cx="0" cy="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端對端簡報測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0" y="0"/>
            <a:ext cx="0" cy="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測試內文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2026-09-02T03:17:00Z</dcterms:created>
  <dcterms:modified xsi:type="dcterms:W3CDTF">2026-09-02T03:17:00Z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